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335" r:id="rId3"/>
    <p:sldId id="328" r:id="rId4"/>
    <p:sldId id="333" r:id="rId5"/>
    <p:sldId id="330" r:id="rId6"/>
    <p:sldId id="331" r:id="rId7"/>
    <p:sldId id="329" r:id="rId8"/>
    <p:sldId id="332" r:id="rId9"/>
    <p:sldId id="33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ED4"/>
    <a:srgbClr val="A8C8F7"/>
    <a:srgbClr val="166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10" y="51"/>
      </p:cViewPr>
      <p:guideLst>
        <p:guide orient="horz" pos="2160"/>
        <p:guide pos="3840"/>
        <p:guide pos="665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2E9A7-682B-46FD-BC4A-6107168D5116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E8C5DF-0E91-4829-8EB2-D640E95B0EE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52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1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56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39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5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DC9B0809-15D3-2458-4284-226641BF99A6}"/>
              </a:ext>
            </a:extLst>
          </p:cNvPr>
          <p:cNvSpPr/>
          <p:nvPr userDrawn="1"/>
        </p:nvSpPr>
        <p:spPr>
          <a:xfrm>
            <a:off x="3954585" y="6297712"/>
            <a:ext cx="13995400" cy="4521638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5000">
                  <a:schemeClr val="bg1">
                    <a:alpha val="0"/>
                  </a:schemeClr>
                </a:gs>
              </a:gsLst>
              <a:lin ang="5400000" scaled="1"/>
            </a:gra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2F2100B-A889-8634-93AB-DDE80113E847}"/>
              </a:ext>
            </a:extLst>
          </p:cNvPr>
          <p:cNvSpPr/>
          <p:nvPr userDrawn="1"/>
        </p:nvSpPr>
        <p:spPr>
          <a:xfrm>
            <a:off x="9280566" y="5848654"/>
            <a:ext cx="2565791" cy="2565791"/>
          </a:xfrm>
          <a:prstGeom prst="ellipse">
            <a:avLst/>
          </a:prstGeom>
          <a:gradFill flip="none" rotWithShape="1">
            <a:gsLst>
              <a:gs pos="0">
                <a:srgbClr val="166CEA">
                  <a:alpha val="0"/>
                </a:srgbClr>
              </a:gs>
              <a:gs pos="100000">
                <a:srgbClr val="A86ED4"/>
              </a:gs>
            </a:gsLst>
            <a:lin ang="0" scaled="1"/>
            <a:tileRect/>
          </a:gradFill>
          <a:ln w="25400">
            <a:noFill/>
          </a:ln>
          <a:effectLst>
            <a:innerShdw blurRad="12700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95FD2C3-E888-5381-AEF1-6A999FD4221D}"/>
              </a:ext>
            </a:extLst>
          </p:cNvPr>
          <p:cNvSpPr/>
          <p:nvPr userDrawn="1"/>
        </p:nvSpPr>
        <p:spPr>
          <a:xfrm>
            <a:off x="66820" y="777448"/>
            <a:ext cx="521625" cy="521625"/>
          </a:xfrm>
          <a:prstGeom prst="ellipse">
            <a:avLst/>
          </a:prstGeom>
          <a:gradFill>
            <a:gsLst>
              <a:gs pos="0">
                <a:srgbClr val="166CEA">
                  <a:alpha val="0"/>
                </a:srgbClr>
              </a:gs>
              <a:gs pos="100000">
                <a:srgbClr val="A86ED4">
                  <a:alpha val="30000"/>
                </a:srgbClr>
              </a:gs>
            </a:gsLst>
            <a:lin ang="5400000" scaled="1"/>
          </a:gradFill>
          <a:ln w="25400">
            <a:noFill/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013C89-AD0D-1108-45B8-F7239EEF102E}"/>
              </a:ext>
            </a:extLst>
          </p:cNvPr>
          <p:cNvSpPr/>
          <p:nvPr userDrawn="1"/>
        </p:nvSpPr>
        <p:spPr>
          <a:xfrm>
            <a:off x="7888310" y="69562"/>
            <a:ext cx="4303690" cy="645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278630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202FE8B-13C4-C28A-652F-1F0600A97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BDA5B-673A-5E82-C1A0-E7FB903AC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18CE9-BF30-F825-699A-FFF07B295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BB46C-15FD-477F-AEAC-2240925A5F40}" type="datetimeFigureOut">
              <a:rPr lang="zh-CN" altLang="en-US" smtClean="0"/>
              <a:t>2024/1/18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FCE39D-21DB-4270-AD35-CB4728C74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002F6C-8567-F71D-8022-1898E413C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49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4" y="1103503"/>
            <a:ext cx="3584028" cy="35840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806794" y="1273172"/>
            <a:ext cx="7282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806794" y="3806734"/>
            <a:ext cx="594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97" y="4794150"/>
            <a:ext cx="1440431" cy="14404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527886" y="4970368"/>
            <a:ext cx="212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4794151"/>
            <a:ext cx="1440431" cy="14404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897153" y="4970369"/>
            <a:ext cx="265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5" y="4766757"/>
            <a:ext cx="1440431" cy="1440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7975370" y="4970369"/>
            <a:ext cx="24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3561195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01" y="1857166"/>
            <a:ext cx="2890038" cy="289003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5087123" y="2024913"/>
            <a:ext cx="79747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第一课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课程介绍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15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935D55-5E46-3919-37F0-BC9B910F6CC5}"/>
              </a:ext>
            </a:extLst>
          </p:cNvPr>
          <p:cNvSpPr txBox="1"/>
          <p:nvPr/>
        </p:nvSpPr>
        <p:spPr>
          <a:xfrm>
            <a:off x="383342" y="200891"/>
            <a:ext cx="351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自我介绍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FF5E61-3CE4-FD1B-5E00-37490A186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56" y="949280"/>
            <a:ext cx="2218855" cy="313860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4DF1BA8-0719-BA42-E9B5-ECB1C5930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633" y="4281679"/>
            <a:ext cx="2762312" cy="20734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517C1E6C-BE75-4CFE-FB29-6C09402B13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9803" y="949281"/>
            <a:ext cx="2218855" cy="313860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10BDD243-5EB3-DBBD-4E5B-D081D65025F0}"/>
              </a:ext>
            </a:extLst>
          </p:cNvPr>
          <p:cNvSpPr txBox="1"/>
          <p:nvPr/>
        </p:nvSpPr>
        <p:spPr>
          <a:xfrm>
            <a:off x="427248" y="1179398"/>
            <a:ext cx="5915891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2023“TI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杯” 全国大学生电子设计竞赛二等奖（</a:t>
            </a: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题）</a:t>
            </a:r>
            <a:endParaRPr lang="en-US" altLang="zh-CN" sz="2400" b="0" i="0">
              <a:solidFill>
                <a:srgbClr val="414141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b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2023“TI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杯” 全国大学生电子设计竞赛（江苏赛区）一等奖（</a:t>
            </a: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题）</a:t>
            </a:r>
            <a:endParaRPr lang="en-US" altLang="zh-CN" sz="2400" b="0" i="0">
              <a:solidFill>
                <a:srgbClr val="414141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b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第十四届蓝桥杯全国总决赛 </a:t>
            </a: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设计与开发大学组一等奖（第十一名）</a:t>
            </a:r>
            <a:endParaRPr lang="en-US" altLang="zh-CN" sz="2400" b="0" i="0">
              <a:solidFill>
                <a:srgbClr val="414141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b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第十四届蓝桥杯江苏赛区 </a:t>
            </a: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设计与开发大学组一等奖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（</a:t>
            </a:r>
            <a:r>
              <a:rPr lang="zh-CN" altLang="en-US" sz="2400">
                <a:solidFill>
                  <a:srgbClr val="414141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第一名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</a:t>
            </a:r>
            <a:endParaRPr lang="en-US" altLang="zh-CN" sz="24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4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2022“TI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杯” 江苏省大学生电子设计竞赛二等奖</a:t>
            </a:r>
            <a:r>
              <a:rPr lang="zh-CN" altLang="en-US" sz="24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f</a:t>
            </a:r>
            <a:r>
              <a:rPr lang="zh-CN" altLang="en-US" sz="2400" b="0" i="0">
                <a:solidFill>
                  <a:srgbClr val="414141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题）</a:t>
            </a:r>
            <a:endParaRPr lang="en-US" altLang="zh-CN" sz="2400" b="0" i="0">
              <a:solidFill>
                <a:srgbClr val="414141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br>
              <a:rPr lang="zh-CN" altLang="en-US"/>
            </a:br>
            <a:br>
              <a:rPr lang="zh-CN" altLang="en-US"/>
            </a:br>
            <a:endParaRPr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194AC06F-B07A-B406-91E5-DE4A62E57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139" y="4281680"/>
            <a:ext cx="2806942" cy="20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7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736935-6EBE-BF67-B49D-ADDE27D13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8" y="3678479"/>
            <a:ext cx="3262493" cy="2446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96CB9-BF35-812B-7527-9FDB1FA26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09" y="3678478"/>
            <a:ext cx="3262493" cy="2446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076FDB-03CA-4433-A617-2E9B63FA9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08" y="1045459"/>
            <a:ext cx="3379234" cy="2534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A39389-CEC5-810C-F389-585CA77D3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07" y="1046292"/>
            <a:ext cx="3291833" cy="24688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EF004D-137E-11E0-4B75-989CB576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509" y="1045458"/>
            <a:ext cx="3292945" cy="246970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FD3773E-DFE9-66BB-F4D8-55B737060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62" y="3694113"/>
            <a:ext cx="3241648" cy="243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67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B7C0035-07AE-4A98-7A64-4C27EA0553CD}"/>
              </a:ext>
            </a:extLst>
          </p:cNvPr>
          <p:cNvSpPr txBox="1"/>
          <p:nvPr/>
        </p:nvSpPr>
        <p:spPr>
          <a:xfrm>
            <a:off x="383342" y="200891"/>
            <a:ext cx="5712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个人资料开源平台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BB9471-EF63-9322-5350-F714D193DAB2}"/>
              </a:ext>
            </a:extLst>
          </p:cNvPr>
          <p:cNvSpPr txBox="1"/>
          <p:nvPr/>
        </p:nvSpPr>
        <p:spPr>
          <a:xfrm>
            <a:off x="3666869" y="2002746"/>
            <a:ext cx="62876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立创EDA开源广场个人主页</a:t>
            </a:r>
            <a:endParaRPr lang="en-US" altLang="zh-CN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ID:</a:t>
            </a:r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物理专家</a:t>
            </a:r>
            <a:r>
              <a:rPr lang="en-US" altLang="zh-CN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</a:p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https://oshwhub.com/expert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A86884-9F54-D554-F4A3-BACF98534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70" y="1835076"/>
            <a:ext cx="1905000" cy="1905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2C9C73-7803-A58A-3607-8C2DAE9CA538}"/>
              </a:ext>
            </a:extLst>
          </p:cNvPr>
          <p:cNvSpPr txBox="1"/>
          <p:nvPr/>
        </p:nvSpPr>
        <p:spPr>
          <a:xfrm>
            <a:off x="3666869" y="3967695"/>
            <a:ext cx="80748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CSDN个人技术博客</a:t>
            </a:r>
            <a:endParaRPr lang="en-US" altLang="zh-CN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3200" err="1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ID:Expert</a:t>
            </a:r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  <a:endParaRPr lang="en-US" altLang="zh-CN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https://blog.csdn.net/physicsexpert?spm=1000.2115.3001.5343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076557-86F1-2E0B-ABF6-B555E19AA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13" b="89700" l="3929" r="94286">
                        <a14:foregroundMark x1="90536" y1="33476" x2="81964" y2="28326"/>
                        <a14:foregroundMark x1="93929" y1="36910" x2="94464" y2="53648"/>
                        <a14:foregroundMark x1="43571" y1="31760" x2="32561" y2="32438"/>
                        <a14:foregroundMark x1="23393" y1="32189" x2="11717" y2="31066"/>
                        <a14:foregroundMark x1="11632" y1="40118" x2="8214" y2="61803"/>
                        <a14:foregroundMark x1="8214" y1="61803" x2="17679" y2="70386"/>
                        <a14:foregroundMark x1="17679" y1="70386" x2="20714" y2="70815"/>
                        <a14:foregroundMark x1="20357" y1="69957" x2="6964" y2="64378"/>
                        <a14:foregroundMark x1="6964" y1="64378" x2="3929" y2="51931"/>
                        <a14:foregroundMark x1="13068" y1="34200" x2="14464" y2="31760"/>
                        <a14:backgroundMark x1="30714" y1="29185" x2="29107" y2="33476"/>
                        <a14:backgroundMark x1="10536" y1="28326" x2="8214" y2="32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3" y="4167609"/>
            <a:ext cx="2545452" cy="10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44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B1A3D3-C966-80FB-C697-DE6F156E874F}"/>
              </a:ext>
            </a:extLst>
          </p:cNvPr>
          <p:cNvSpPr txBox="1"/>
          <p:nvPr/>
        </p:nvSpPr>
        <p:spPr>
          <a:xfrm>
            <a:off x="383342" y="200891"/>
            <a:ext cx="351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课程介绍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F6D43B-523A-098E-3777-D73260E1300B}"/>
              </a:ext>
            </a:extLst>
          </p:cNvPr>
          <p:cNvSpPr txBox="1"/>
          <p:nvPr/>
        </p:nvSpPr>
        <p:spPr>
          <a:xfrm>
            <a:off x="383342" y="1031888"/>
            <a:ext cx="111852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学科竞赛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课设毕设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DIY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，电子爱好者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更上一层楼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D7F8AE-4486-632D-E910-2A32DBBB9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848" y="1176704"/>
            <a:ext cx="2668328" cy="16577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5BB86B-4D49-F39B-A7B4-B03EA0C4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67" y="1176704"/>
            <a:ext cx="2737271" cy="17119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DBA477-3F49-2A30-599A-E6947BE56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" r="7742"/>
          <a:stretch/>
        </p:blipFill>
        <p:spPr>
          <a:xfrm>
            <a:off x="8394781" y="1176705"/>
            <a:ext cx="3413877" cy="17119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4234DA-740A-0E13-CB0B-6A171CF33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00" b="90000" l="10000" r="90000">
                        <a14:foregroundMark x1="50393" y1="12782" x2="44750" y2="5625"/>
                        <a14:foregroundMark x1="53375" y1="16563" x2="50938" y2="13472"/>
                        <a14:foregroundMark x1="44750" y1="5625" x2="42750" y2="5000"/>
                        <a14:backgroundMark x1="47500" y1="17500" x2="52750" y2="34688"/>
                        <a14:backgroundMark x1="52750" y1="34688" x2="52750" y2="35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2" y="4376829"/>
            <a:ext cx="5700700" cy="22802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E074D6-293F-892D-2D36-95A70EDFAE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9" t="28364" r="14581" b="38909"/>
          <a:stretch/>
        </p:blipFill>
        <p:spPr>
          <a:xfrm>
            <a:off x="4665610" y="4566175"/>
            <a:ext cx="4068608" cy="11645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F74584-F2FC-C3D7-7CAF-E3FF24986B3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6773" r="8473" b="37690"/>
          <a:stretch/>
        </p:blipFill>
        <p:spPr>
          <a:xfrm>
            <a:off x="8974342" y="4673954"/>
            <a:ext cx="2783936" cy="9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1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B1A3D3-C966-80FB-C697-DE6F156E874F}"/>
              </a:ext>
            </a:extLst>
          </p:cNvPr>
          <p:cNvSpPr txBox="1"/>
          <p:nvPr/>
        </p:nvSpPr>
        <p:spPr>
          <a:xfrm>
            <a:off x="383342" y="200891"/>
            <a:ext cx="3519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课程介绍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6A2481-3F91-04B3-0AC1-C92A18ACABBB}"/>
              </a:ext>
            </a:extLst>
          </p:cNvPr>
          <p:cNvSpPr txBox="1"/>
          <p:nvPr/>
        </p:nvSpPr>
        <p:spPr>
          <a:xfrm>
            <a:off x="383342" y="1031888"/>
            <a:ext cx="11185204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入门篇：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PCB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（印刷电路板）技术发展历程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电路分析基础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PCB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设计基础知识及技巧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强化篇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立创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专业版操作指南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简单电路设计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简单电子系统原理图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685800" indent="-685800">
              <a:buFont typeface="Wingdings" panose="05000000000000000000" pitchFamily="2" charset="2"/>
              <a:buChar char="l"/>
            </a:pP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大师篇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复杂电路</a:t>
            </a:r>
            <a:r>
              <a:rPr lang="en-US" altLang="zh-CN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      高速电路初步</a:t>
            </a:r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821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4DCFFF6-F20C-4EB2-CA33-0D16B5AF2E11}"/>
              </a:ext>
            </a:extLst>
          </p:cNvPr>
          <p:cNvSpPr txBox="1"/>
          <p:nvPr/>
        </p:nvSpPr>
        <p:spPr>
          <a:xfrm>
            <a:off x="383342" y="200891"/>
            <a:ext cx="5962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4.</a:t>
            </a:r>
            <a:r>
              <a:rPr lang="zh-CN" altLang="en-US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为什么是立创</a:t>
            </a:r>
            <a:r>
              <a:rPr lang="en-US" altLang="zh-CN" sz="48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EDA</a:t>
            </a:r>
            <a:endParaRPr lang="zh-CN" altLang="en-US" sz="4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87FB1D-28BE-418D-32EC-3799E728B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26" y="1823938"/>
            <a:ext cx="3584028" cy="35840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F5740EF-B0EC-E320-D09D-5C47068FA30D}"/>
              </a:ext>
            </a:extLst>
          </p:cNvPr>
          <p:cNvSpPr txBox="1"/>
          <p:nvPr/>
        </p:nvSpPr>
        <p:spPr>
          <a:xfrm>
            <a:off x="1660428" y="2189386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国产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6F1EB-12DE-5A44-FA5C-1B7490953EF5}"/>
              </a:ext>
            </a:extLst>
          </p:cNvPr>
          <p:cNvSpPr txBox="1"/>
          <p:nvPr/>
        </p:nvSpPr>
        <p:spPr>
          <a:xfrm>
            <a:off x="1660428" y="3813698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易用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91330D-7C04-0621-D407-42453C5B01F7}"/>
              </a:ext>
            </a:extLst>
          </p:cNvPr>
          <p:cNvSpPr txBox="1"/>
          <p:nvPr/>
        </p:nvSpPr>
        <p:spPr>
          <a:xfrm>
            <a:off x="8272576" y="2189386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免费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D9283E-DADC-88F8-E8FC-461189811734}"/>
              </a:ext>
            </a:extLst>
          </p:cNvPr>
          <p:cNvSpPr txBox="1"/>
          <p:nvPr/>
        </p:nvSpPr>
        <p:spPr>
          <a:xfrm>
            <a:off x="8272577" y="3813698"/>
            <a:ext cx="21224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轻量</a:t>
            </a:r>
          </a:p>
        </p:txBody>
      </p:sp>
    </p:spTree>
    <p:extLst>
      <p:ext uri="{BB962C8B-B14F-4D97-AF65-F5344CB8AC3E}">
        <p14:creationId xmlns:p14="http://schemas.microsoft.com/office/powerpoint/2010/main" val="74669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F1FB4C-8CD9-6D5C-5839-B1E88EF89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2" b="67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370D751-58D5-A691-4797-05D582C287FC}"/>
              </a:ext>
            </a:extLst>
          </p:cNvPr>
          <p:cNvSpPr txBox="1"/>
          <p:nvPr/>
        </p:nvSpPr>
        <p:spPr>
          <a:xfrm>
            <a:off x="200891" y="1905506"/>
            <a:ext cx="119356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>
                <a:solidFill>
                  <a:schemeClr val="bg2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巅峰产生虚伪的拥护黄昏见证虔诚的信徒</a:t>
            </a:r>
          </a:p>
        </p:txBody>
      </p:sp>
    </p:spTree>
    <p:extLst>
      <p:ext uri="{BB962C8B-B14F-4D97-AF65-F5344CB8AC3E}">
        <p14:creationId xmlns:p14="http://schemas.microsoft.com/office/powerpoint/2010/main" val="2484796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51PPT模板网，www.51pptmoban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51PPTmoban.com 常用字体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272</Words>
  <Application>Microsoft Office PowerPoint</Application>
  <PresentationFormat>宽屏</PresentationFormat>
  <Paragraphs>56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HarmonyOS Sans SC Light</vt:lpstr>
      <vt:lpstr>等线</vt:lpstr>
      <vt:lpstr>三极芯片体 超粗</vt:lpstr>
      <vt:lpstr>幼圆</vt:lpstr>
      <vt:lpstr>Arial</vt:lpstr>
      <vt:lpstr>Wingdings</vt:lpstr>
      <vt:lpstr>51PPT模板网，www.51pptmoban.com​​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弥散质感简约风商务工作汇报ppt模板</dc:title>
  <dc:creator>©51PPT模板网</dc:creator>
  <cp:keywords>www.51pptmoban.com</cp:keywords>
  <dc:description>51PPT模板网，幻灯片演示模板及素材免费下载！_x000d_
51PPT模板网 唯一访问网址：www.51pptmoban.com</dc:description>
  <cp:lastModifiedBy>yc x</cp:lastModifiedBy>
  <cp:revision>139</cp:revision>
  <dcterms:created xsi:type="dcterms:W3CDTF">2023-06-30T01:28:13Z</dcterms:created>
  <dcterms:modified xsi:type="dcterms:W3CDTF">2024-01-18T09:56:46Z</dcterms:modified>
  <cp:contentStatus>弥散质感简约风商务工作汇报ppt模板，www.51pptmoban.com</cp:contentStatus>
  <cp:version>51pptmoban.com（V51-112105版）</cp:version>
</cp:coreProperties>
</file>